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6" r:id="rId3"/>
    <p:sldId id="277" r:id="rId4"/>
    <p:sldId id="260" r:id="rId5"/>
    <p:sldId id="275" r:id="rId6"/>
    <p:sldId id="265" r:id="rId7"/>
    <p:sldId id="272" r:id="rId8"/>
    <p:sldId id="271" r:id="rId9"/>
    <p:sldId id="268" r:id="rId10"/>
    <p:sldId id="262" r:id="rId11"/>
    <p:sldId id="273" r:id="rId12"/>
    <p:sldId id="274" r:id="rId13"/>
    <p:sldId id="269"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66FF33"/>
    <a:srgbClr val="99FF33"/>
    <a:srgbClr val="CCFF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B9F89E-7B7A-4CAF-BB21-CF526B909855}" v="3" dt="2026-06-25T07:29:06.0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74" autoAdjust="0"/>
  </p:normalViewPr>
  <p:slideViewPr>
    <p:cSldViewPr showGuides="1">
      <p:cViewPr varScale="1">
        <p:scale>
          <a:sx n="96" d="100"/>
          <a:sy n="96" d="100"/>
        </p:scale>
        <p:origin x="1066" y="6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 Jackson" userId="09fbc4de-8bbe-40f6-8c54-82757df5f19d" providerId="ADAL" clId="{1990F51A-4E72-409E-B20C-CF24BAABB39D}"/>
    <pc:docChg chg="custSel addSld modSld sldOrd">
      <pc:chgData name="M Jackson" userId="09fbc4de-8bbe-40f6-8c54-82757df5f19d" providerId="ADAL" clId="{1990F51A-4E72-409E-B20C-CF24BAABB39D}" dt="2026-06-25T15:11:00.379" v="138" actId="20577"/>
      <pc:docMkLst>
        <pc:docMk/>
      </pc:docMkLst>
      <pc:sldChg chg="addSp delSp modSp mod">
        <pc:chgData name="M Jackson" userId="09fbc4de-8bbe-40f6-8c54-82757df5f19d" providerId="ADAL" clId="{1990F51A-4E72-409E-B20C-CF24BAABB39D}" dt="2026-06-25T07:27:59.577" v="49" actId="1038"/>
        <pc:sldMkLst>
          <pc:docMk/>
          <pc:sldMk cId="2971248427" sldId="256"/>
        </pc:sldMkLst>
        <pc:spChg chg="del mod">
          <ac:chgData name="M Jackson" userId="09fbc4de-8bbe-40f6-8c54-82757df5f19d" providerId="ADAL" clId="{1990F51A-4E72-409E-B20C-CF24BAABB39D}" dt="2026-06-25T07:27:48.502" v="45" actId="478"/>
          <ac:spMkLst>
            <pc:docMk/>
            <pc:sldMk cId="2971248427" sldId="256"/>
            <ac:spMk id="3" creationId="{00000000-0000-0000-0000-000000000000}"/>
          </ac:spMkLst>
        </pc:spChg>
        <pc:spChg chg="add mod">
          <ac:chgData name="M Jackson" userId="09fbc4de-8bbe-40f6-8c54-82757df5f19d" providerId="ADAL" clId="{1990F51A-4E72-409E-B20C-CF24BAABB39D}" dt="2026-06-25T07:27:48.502" v="45" actId="478"/>
          <ac:spMkLst>
            <pc:docMk/>
            <pc:sldMk cId="2971248427" sldId="256"/>
            <ac:spMk id="4" creationId="{1D696179-46D0-9ECD-A6F1-6328E713BE58}"/>
          </ac:spMkLst>
        </pc:spChg>
        <pc:picChg chg="add mod">
          <ac:chgData name="M Jackson" userId="09fbc4de-8bbe-40f6-8c54-82757df5f19d" providerId="ADAL" clId="{1990F51A-4E72-409E-B20C-CF24BAABB39D}" dt="2026-06-25T07:27:59.577" v="49" actId="1038"/>
          <ac:picMkLst>
            <pc:docMk/>
            <pc:sldMk cId="2971248427" sldId="256"/>
            <ac:picMk id="6" creationId="{2E9F85DD-C729-D0F9-DB80-1165A47946E7}"/>
          </ac:picMkLst>
        </pc:picChg>
      </pc:sldChg>
      <pc:sldChg chg="modSp mod">
        <pc:chgData name="M Jackson" userId="09fbc4de-8bbe-40f6-8c54-82757df5f19d" providerId="ADAL" clId="{1990F51A-4E72-409E-B20C-CF24BAABB39D}" dt="2026-06-25T15:11:00.379" v="138" actId="20577"/>
        <pc:sldMkLst>
          <pc:docMk/>
          <pc:sldMk cId="3249473947" sldId="260"/>
        </pc:sldMkLst>
        <pc:spChg chg="mod">
          <ac:chgData name="M Jackson" userId="09fbc4de-8bbe-40f6-8c54-82757df5f19d" providerId="ADAL" clId="{1990F51A-4E72-409E-B20C-CF24BAABB39D}" dt="2026-06-25T15:11:00.379" v="138" actId="20577"/>
          <ac:spMkLst>
            <pc:docMk/>
            <pc:sldMk cId="3249473947" sldId="260"/>
            <ac:spMk id="5" creationId="{BA749348-850F-40E7-85D8-C98674E9B938}"/>
          </ac:spMkLst>
        </pc:spChg>
      </pc:sldChg>
      <pc:sldChg chg="modSp mod ord">
        <pc:chgData name="M Jackson" userId="09fbc4de-8bbe-40f6-8c54-82757df5f19d" providerId="ADAL" clId="{1990F51A-4E72-409E-B20C-CF24BAABB39D}" dt="2026-06-25T07:30:53.357" v="111" actId="20577"/>
        <pc:sldMkLst>
          <pc:docMk/>
          <pc:sldMk cId="2710354029" sldId="265"/>
        </pc:sldMkLst>
        <pc:spChg chg="mod">
          <ac:chgData name="M Jackson" userId="09fbc4de-8bbe-40f6-8c54-82757df5f19d" providerId="ADAL" clId="{1990F51A-4E72-409E-B20C-CF24BAABB39D}" dt="2026-06-25T07:30:16.640" v="65" actId="6549"/>
          <ac:spMkLst>
            <pc:docMk/>
            <pc:sldMk cId="2710354029" sldId="265"/>
            <ac:spMk id="3" creationId="{00000000-0000-0000-0000-000000000000}"/>
          </ac:spMkLst>
        </pc:spChg>
        <pc:spChg chg="mod">
          <ac:chgData name="M Jackson" userId="09fbc4de-8bbe-40f6-8c54-82757df5f19d" providerId="ADAL" clId="{1990F51A-4E72-409E-B20C-CF24BAABB39D}" dt="2026-06-25T07:30:21.790" v="67" actId="27636"/>
          <ac:spMkLst>
            <pc:docMk/>
            <pc:sldMk cId="2710354029" sldId="265"/>
            <ac:spMk id="4" creationId="{00000000-0000-0000-0000-000000000000}"/>
          </ac:spMkLst>
        </pc:spChg>
        <pc:spChg chg="mod">
          <ac:chgData name="M Jackson" userId="09fbc4de-8bbe-40f6-8c54-82757df5f19d" providerId="ADAL" clId="{1990F51A-4E72-409E-B20C-CF24BAABB39D}" dt="2026-06-25T07:30:26.995" v="69" actId="27636"/>
          <ac:spMkLst>
            <pc:docMk/>
            <pc:sldMk cId="2710354029" sldId="265"/>
            <ac:spMk id="12" creationId="{00000000-0000-0000-0000-000000000000}"/>
          </ac:spMkLst>
        </pc:spChg>
        <pc:spChg chg="mod">
          <ac:chgData name="M Jackson" userId="09fbc4de-8bbe-40f6-8c54-82757df5f19d" providerId="ADAL" clId="{1990F51A-4E72-409E-B20C-CF24BAABB39D}" dt="2026-06-25T07:30:30.740" v="70" actId="5793"/>
          <ac:spMkLst>
            <pc:docMk/>
            <pc:sldMk cId="2710354029" sldId="265"/>
            <ac:spMk id="13" creationId="{00000000-0000-0000-0000-000000000000}"/>
          </ac:spMkLst>
        </pc:spChg>
        <pc:spChg chg="mod">
          <ac:chgData name="M Jackson" userId="09fbc4de-8bbe-40f6-8c54-82757df5f19d" providerId="ADAL" clId="{1990F51A-4E72-409E-B20C-CF24BAABB39D}" dt="2026-06-25T07:30:53.357" v="111" actId="20577"/>
          <ac:spMkLst>
            <pc:docMk/>
            <pc:sldMk cId="2710354029" sldId="265"/>
            <ac:spMk id="14" creationId="{00000000-0000-0000-0000-000000000000}"/>
          </ac:spMkLst>
        </pc:spChg>
      </pc:sldChg>
      <pc:sldChg chg="modSp mod">
        <pc:chgData name="M Jackson" userId="09fbc4de-8bbe-40f6-8c54-82757df5f19d" providerId="ADAL" clId="{1990F51A-4E72-409E-B20C-CF24BAABB39D}" dt="2026-06-25T07:31:20.641" v="118" actId="20577"/>
        <pc:sldMkLst>
          <pc:docMk/>
          <pc:sldMk cId="4000632115" sldId="269"/>
        </pc:sldMkLst>
        <pc:spChg chg="mod">
          <ac:chgData name="M Jackson" userId="09fbc4de-8bbe-40f6-8c54-82757df5f19d" providerId="ADAL" clId="{1990F51A-4E72-409E-B20C-CF24BAABB39D}" dt="2026-06-25T07:31:20.641" v="118" actId="20577"/>
          <ac:spMkLst>
            <pc:docMk/>
            <pc:sldMk cId="4000632115" sldId="269"/>
            <ac:spMk id="2" creationId="{00000000-0000-0000-0000-000000000000}"/>
          </ac:spMkLst>
        </pc:spChg>
      </pc:sldChg>
      <pc:sldChg chg="addSp delSp mod">
        <pc:chgData name="M Jackson" userId="09fbc4de-8bbe-40f6-8c54-82757df5f19d" providerId="ADAL" clId="{1990F51A-4E72-409E-B20C-CF24BAABB39D}" dt="2026-06-25T12:30:21.058" v="122" actId="478"/>
        <pc:sldMkLst>
          <pc:docMk/>
          <pc:sldMk cId="550369154" sldId="275"/>
        </pc:sldMkLst>
        <pc:picChg chg="add del">
          <ac:chgData name="M Jackson" userId="09fbc4de-8bbe-40f6-8c54-82757df5f19d" providerId="ADAL" clId="{1990F51A-4E72-409E-B20C-CF24BAABB39D}" dt="2026-06-25T11:03:58.414" v="120" actId="478"/>
          <ac:picMkLst>
            <pc:docMk/>
            <pc:sldMk cId="550369154" sldId="275"/>
            <ac:picMk id="5" creationId="{670658D9-EAC0-D5B5-917F-24243CFC33F1}"/>
          </ac:picMkLst>
        </pc:picChg>
        <pc:picChg chg="add del">
          <ac:chgData name="M Jackson" userId="09fbc4de-8bbe-40f6-8c54-82757df5f19d" providerId="ADAL" clId="{1990F51A-4E72-409E-B20C-CF24BAABB39D}" dt="2026-06-25T12:30:21.058" v="122" actId="478"/>
          <ac:picMkLst>
            <pc:docMk/>
            <pc:sldMk cId="550369154" sldId="275"/>
            <ac:picMk id="8" creationId="{CAC7D56E-FC4E-4633-821D-4882B4DE68EF}"/>
          </ac:picMkLst>
        </pc:picChg>
      </pc:sldChg>
      <pc:sldChg chg="addSp delSp modSp add mod">
        <pc:chgData name="M Jackson" userId="09fbc4de-8bbe-40f6-8c54-82757df5f19d" providerId="ADAL" clId="{1990F51A-4E72-409E-B20C-CF24BAABB39D}" dt="2026-06-25T07:29:23.488" v="56" actId="14100"/>
        <pc:sldMkLst>
          <pc:docMk/>
          <pc:sldMk cId="4020275742" sldId="276"/>
        </pc:sldMkLst>
        <pc:spChg chg="del">
          <ac:chgData name="M Jackson" userId="09fbc4de-8bbe-40f6-8c54-82757df5f19d" providerId="ADAL" clId="{1990F51A-4E72-409E-B20C-CF24BAABB39D}" dt="2026-06-25T07:29:13.398" v="53" actId="478"/>
          <ac:spMkLst>
            <pc:docMk/>
            <pc:sldMk cId="4020275742" sldId="276"/>
            <ac:spMk id="3" creationId="{36797E8A-B982-1889-7B0D-7344544EF295}"/>
          </ac:spMkLst>
        </pc:spChg>
        <pc:spChg chg="add del mod">
          <ac:chgData name="M Jackson" userId="09fbc4de-8bbe-40f6-8c54-82757df5f19d" providerId="ADAL" clId="{1990F51A-4E72-409E-B20C-CF24BAABB39D}" dt="2026-06-25T07:29:15.470" v="54" actId="478"/>
          <ac:spMkLst>
            <pc:docMk/>
            <pc:sldMk cId="4020275742" sldId="276"/>
            <ac:spMk id="6" creationId="{8A99D284-F0B7-B25A-6A72-0D4CAFE6E64A}"/>
          </ac:spMkLst>
        </pc:spChg>
        <pc:picChg chg="add mod">
          <ac:chgData name="M Jackson" userId="09fbc4de-8bbe-40f6-8c54-82757df5f19d" providerId="ADAL" clId="{1990F51A-4E72-409E-B20C-CF24BAABB39D}" dt="2026-06-25T07:29:23.488" v="56" actId="14100"/>
          <ac:picMkLst>
            <pc:docMk/>
            <pc:sldMk cId="4020275742" sldId="276"/>
            <ac:picMk id="4" creationId="{1E7B0687-E26E-B062-2514-82F84C1116E3}"/>
          </ac:picMkLst>
        </pc:picChg>
      </pc:sldChg>
      <pc:sldChg chg="delSp add mod">
        <pc:chgData name="M Jackson" userId="09fbc4de-8bbe-40f6-8c54-82757df5f19d" providerId="ADAL" clId="{1990F51A-4E72-409E-B20C-CF24BAABB39D}" dt="2026-06-25T07:29:08.711" v="52" actId="478"/>
        <pc:sldMkLst>
          <pc:docMk/>
          <pc:sldMk cId="3581193702" sldId="277"/>
        </pc:sldMkLst>
        <pc:picChg chg="del">
          <ac:chgData name="M Jackson" userId="09fbc4de-8bbe-40f6-8c54-82757df5f19d" providerId="ADAL" clId="{1990F51A-4E72-409E-B20C-CF24BAABB39D}" dt="2026-06-25T07:29:08.711" v="52" actId="478"/>
          <ac:picMkLst>
            <pc:docMk/>
            <pc:sldMk cId="3581193702" sldId="277"/>
            <ac:picMk id="4" creationId="{B80A6BC1-18DA-9E35-BBF0-1127A53E3CF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8171D0-AEC4-4B7A-9EE0-2070BBBCBB9F}" type="datetimeFigureOut">
              <a:rPr lang="en-GB" smtClean="0"/>
              <a:t>25/06/2026</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4649EE-140D-4482-AFFB-C9A4BD6AAB3F}" type="slidenum">
              <a:rPr lang="en-GB" smtClean="0"/>
              <a:t>‹#›</a:t>
            </a:fld>
            <a:endParaRPr lang="en-GB"/>
          </a:p>
        </p:txBody>
      </p:sp>
    </p:spTree>
    <p:extLst>
      <p:ext uri="{BB962C8B-B14F-4D97-AF65-F5344CB8AC3E}">
        <p14:creationId xmlns:p14="http://schemas.microsoft.com/office/powerpoint/2010/main" val="3675482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4649EE-140D-4482-AFFB-C9A4BD6AAB3F}" type="slidenum">
              <a:rPr lang="en-GB" smtClean="0"/>
              <a:t>4</a:t>
            </a:fld>
            <a:endParaRPr lang="en-GB"/>
          </a:p>
        </p:txBody>
      </p:sp>
    </p:spTree>
    <p:extLst>
      <p:ext uri="{BB962C8B-B14F-4D97-AF65-F5344CB8AC3E}">
        <p14:creationId xmlns:p14="http://schemas.microsoft.com/office/powerpoint/2010/main" val="36652841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4649EE-140D-4482-AFFB-C9A4BD6AAB3F}" type="slidenum">
              <a:rPr lang="en-GB" smtClean="0"/>
              <a:t>13</a:t>
            </a:fld>
            <a:endParaRPr lang="en-GB"/>
          </a:p>
        </p:txBody>
      </p:sp>
    </p:spTree>
    <p:extLst>
      <p:ext uri="{BB962C8B-B14F-4D97-AF65-F5344CB8AC3E}">
        <p14:creationId xmlns:p14="http://schemas.microsoft.com/office/powerpoint/2010/main" val="2541606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4649EE-140D-4482-AFFB-C9A4BD6AAB3F}" type="slidenum">
              <a:rPr lang="en-GB" smtClean="0"/>
              <a:t>5</a:t>
            </a:fld>
            <a:endParaRPr lang="en-GB"/>
          </a:p>
        </p:txBody>
      </p:sp>
    </p:spTree>
    <p:extLst>
      <p:ext uri="{BB962C8B-B14F-4D97-AF65-F5344CB8AC3E}">
        <p14:creationId xmlns:p14="http://schemas.microsoft.com/office/powerpoint/2010/main" val="529836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4649EE-140D-4482-AFFB-C9A4BD6AAB3F}" type="slidenum">
              <a:rPr lang="en-GB" smtClean="0"/>
              <a:t>6</a:t>
            </a:fld>
            <a:endParaRPr lang="en-GB"/>
          </a:p>
        </p:txBody>
      </p:sp>
    </p:spTree>
    <p:extLst>
      <p:ext uri="{BB962C8B-B14F-4D97-AF65-F5344CB8AC3E}">
        <p14:creationId xmlns:p14="http://schemas.microsoft.com/office/powerpoint/2010/main" val="2699570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4649EE-140D-4482-AFFB-C9A4BD6AAB3F}" type="slidenum">
              <a:rPr lang="en-GB" smtClean="0"/>
              <a:t>7</a:t>
            </a:fld>
            <a:endParaRPr lang="en-GB"/>
          </a:p>
        </p:txBody>
      </p:sp>
    </p:spTree>
    <p:extLst>
      <p:ext uri="{BB962C8B-B14F-4D97-AF65-F5344CB8AC3E}">
        <p14:creationId xmlns:p14="http://schemas.microsoft.com/office/powerpoint/2010/main" val="2541606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4649EE-140D-4482-AFFB-C9A4BD6AAB3F}" type="slidenum">
              <a:rPr lang="en-GB" smtClean="0"/>
              <a:t>8</a:t>
            </a:fld>
            <a:endParaRPr lang="en-GB"/>
          </a:p>
        </p:txBody>
      </p:sp>
    </p:spTree>
    <p:extLst>
      <p:ext uri="{BB962C8B-B14F-4D97-AF65-F5344CB8AC3E}">
        <p14:creationId xmlns:p14="http://schemas.microsoft.com/office/powerpoint/2010/main" val="2541606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4649EE-140D-4482-AFFB-C9A4BD6AAB3F}" type="slidenum">
              <a:rPr lang="en-GB" smtClean="0"/>
              <a:t>9</a:t>
            </a:fld>
            <a:endParaRPr lang="en-GB"/>
          </a:p>
        </p:txBody>
      </p:sp>
    </p:spTree>
    <p:extLst>
      <p:ext uri="{BB962C8B-B14F-4D97-AF65-F5344CB8AC3E}">
        <p14:creationId xmlns:p14="http://schemas.microsoft.com/office/powerpoint/2010/main" val="2541606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4649EE-140D-4482-AFFB-C9A4BD6AAB3F}" type="slidenum">
              <a:rPr lang="en-GB" smtClean="0"/>
              <a:t>10</a:t>
            </a:fld>
            <a:endParaRPr lang="en-GB"/>
          </a:p>
        </p:txBody>
      </p:sp>
    </p:spTree>
    <p:extLst>
      <p:ext uri="{BB962C8B-B14F-4D97-AF65-F5344CB8AC3E}">
        <p14:creationId xmlns:p14="http://schemas.microsoft.com/office/powerpoint/2010/main" val="2541606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4649EE-140D-4482-AFFB-C9A4BD6AAB3F}" type="slidenum">
              <a:rPr lang="en-GB" smtClean="0"/>
              <a:t>11</a:t>
            </a:fld>
            <a:endParaRPr lang="en-GB"/>
          </a:p>
        </p:txBody>
      </p:sp>
    </p:spTree>
    <p:extLst>
      <p:ext uri="{BB962C8B-B14F-4D97-AF65-F5344CB8AC3E}">
        <p14:creationId xmlns:p14="http://schemas.microsoft.com/office/powerpoint/2010/main" val="2541606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4649EE-140D-4482-AFFB-C9A4BD6AAB3F}" type="slidenum">
              <a:rPr lang="en-GB" smtClean="0"/>
              <a:t>12</a:t>
            </a:fld>
            <a:endParaRPr lang="en-GB"/>
          </a:p>
        </p:txBody>
      </p:sp>
    </p:spTree>
    <p:extLst>
      <p:ext uri="{BB962C8B-B14F-4D97-AF65-F5344CB8AC3E}">
        <p14:creationId xmlns:p14="http://schemas.microsoft.com/office/powerpoint/2010/main" val="2541606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19B7761-976A-46C2-8C97-F713D55F8F56}" type="datetimeFigureOut">
              <a:rPr lang="en-GB" smtClean="0"/>
              <a:t>25/06/2026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1332218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19B7761-976A-46C2-8C97-F713D55F8F56}" type="datetimeFigureOut">
              <a:rPr lang="en-GB" smtClean="0"/>
              <a:t>25/06/2026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900228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19B7761-976A-46C2-8C97-F713D55F8F56}" type="datetimeFigureOut">
              <a:rPr lang="en-GB" smtClean="0"/>
              <a:t>25/06/2026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3559550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19B7761-976A-46C2-8C97-F713D55F8F56}" type="datetimeFigureOut">
              <a:rPr lang="en-GB" smtClean="0"/>
              <a:t>25/06/2026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331405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9B7761-976A-46C2-8C97-F713D55F8F56}" type="datetimeFigureOut">
              <a:rPr lang="en-GB" smtClean="0"/>
              <a:t>25/06/2026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2324482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19B7761-976A-46C2-8C97-F713D55F8F56}" type="datetimeFigureOut">
              <a:rPr lang="en-GB" smtClean="0"/>
              <a:t>25/06/2026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671901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19B7761-976A-46C2-8C97-F713D55F8F56}" type="datetimeFigureOut">
              <a:rPr lang="en-GB" smtClean="0"/>
              <a:t>25/06/2026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1301835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19B7761-976A-46C2-8C97-F713D55F8F56}" type="datetimeFigureOut">
              <a:rPr lang="en-GB" smtClean="0"/>
              <a:t>25/06/2026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1492750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B7761-976A-46C2-8C97-F713D55F8F56}" type="datetimeFigureOut">
              <a:rPr lang="en-GB" smtClean="0"/>
              <a:t>25/06/2026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3116195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9B7761-976A-46C2-8C97-F713D55F8F56}" type="datetimeFigureOut">
              <a:rPr lang="en-GB" smtClean="0"/>
              <a:t>25/06/2026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4026424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9B7761-976A-46C2-8C97-F713D55F8F56}" type="datetimeFigureOut">
              <a:rPr lang="en-GB" smtClean="0"/>
              <a:t>25/06/2026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A96BE9-2455-429C-A189-33EA0E8E2BFB}" type="slidenum">
              <a:rPr lang="en-GB" smtClean="0"/>
              <a:t>‹#›</a:t>
            </a:fld>
            <a:endParaRPr lang="en-GB"/>
          </a:p>
        </p:txBody>
      </p:sp>
    </p:spTree>
    <p:extLst>
      <p:ext uri="{BB962C8B-B14F-4D97-AF65-F5344CB8AC3E}">
        <p14:creationId xmlns:p14="http://schemas.microsoft.com/office/powerpoint/2010/main" val="2393223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19B7761-976A-46C2-8C97-F713D55F8F56}" type="datetimeFigureOut">
              <a:rPr lang="en-GB" smtClean="0"/>
              <a:t>25/06/2026</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1A96BE9-2455-429C-A189-33EA0E8E2BFB}" type="slidenum">
              <a:rPr lang="en-GB" smtClean="0"/>
              <a:t>‹#›</a:t>
            </a:fld>
            <a:endParaRPr lang="en-GB"/>
          </a:p>
        </p:txBody>
      </p:sp>
    </p:spTree>
    <p:extLst>
      <p:ext uri="{BB962C8B-B14F-4D97-AF65-F5344CB8AC3E}">
        <p14:creationId xmlns:p14="http://schemas.microsoft.com/office/powerpoint/2010/main" val="1716437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1D696179-46D0-9ECD-A6F1-6328E713BE58}"/>
              </a:ext>
            </a:extLst>
          </p:cNvPr>
          <p:cNvSpPr>
            <a:spLocks noGrp="1"/>
          </p:cNvSpPr>
          <p:nvPr>
            <p:ph type="subTitle" idx="1"/>
          </p:nvPr>
        </p:nvSpPr>
        <p:spPr/>
        <p:txBody>
          <a:bodyPr/>
          <a:lstStyle/>
          <a:p>
            <a:endParaRPr lang="en-GB"/>
          </a:p>
        </p:txBody>
      </p:sp>
      <p:pic>
        <p:nvPicPr>
          <p:cNvPr id="6" name="Picture 5">
            <a:extLst>
              <a:ext uri="{FF2B5EF4-FFF2-40B4-BE49-F238E27FC236}">
                <a16:creationId xmlns:a16="http://schemas.microsoft.com/office/drawing/2014/main" id="{2E9F85DD-C729-D0F9-DB80-1165A47946E7}"/>
              </a:ext>
            </a:extLst>
          </p:cNvPr>
          <p:cNvPicPr>
            <a:picLocks noChangeAspect="1"/>
          </p:cNvPicPr>
          <p:nvPr/>
        </p:nvPicPr>
        <p:blipFill>
          <a:blip r:embed="rId2"/>
          <a:stretch>
            <a:fillRect/>
          </a:stretch>
        </p:blipFill>
        <p:spPr>
          <a:xfrm>
            <a:off x="198217" y="218904"/>
            <a:ext cx="8694263" cy="4657101"/>
          </a:xfrm>
          <a:prstGeom prst="rect">
            <a:avLst/>
          </a:prstGeom>
        </p:spPr>
      </p:pic>
    </p:spTree>
    <p:extLst>
      <p:ext uri="{BB962C8B-B14F-4D97-AF65-F5344CB8AC3E}">
        <p14:creationId xmlns:p14="http://schemas.microsoft.com/office/powerpoint/2010/main" val="2971248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6870" y="890355"/>
            <a:ext cx="8568952" cy="792088"/>
          </a:xfrm>
        </p:spPr>
        <p:txBody>
          <a:bodyPr>
            <a:noAutofit/>
          </a:bodyPr>
          <a:lstStyle/>
          <a:p>
            <a:pPr algn="l"/>
            <a:r>
              <a:rPr lang="en-GB" b="1" dirty="0"/>
              <a:t>Head Student</a:t>
            </a:r>
          </a:p>
        </p:txBody>
      </p:sp>
      <p:sp>
        <p:nvSpPr>
          <p:cNvPr id="9" name="TextBox 8"/>
          <p:cNvSpPr txBox="1"/>
          <p:nvPr/>
        </p:nvSpPr>
        <p:spPr>
          <a:xfrm>
            <a:off x="395536" y="1707654"/>
            <a:ext cx="8496944" cy="3168352"/>
          </a:xfrm>
          <a:prstGeom prst="rect">
            <a:avLst/>
          </a:prstGeom>
          <a:noFill/>
        </p:spPr>
        <p:txBody>
          <a:bodyPr wrap="square" rtlCol="0">
            <a:normAutofit fontScale="77500" lnSpcReduction="20000"/>
          </a:bodyPr>
          <a:lstStyle/>
          <a:p>
            <a:r>
              <a:rPr lang="en-GB" sz="2400" b="1" dirty="0"/>
              <a:t> A Head student should be a role model for the entire school community.  This is a role for a student with the confidence to speak to others and, for others.  You should be an example both in and out of the class.</a:t>
            </a:r>
            <a:br>
              <a:rPr lang="en-GB" sz="2400" b="1" dirty="0"/>
            </a:br>
            <a:endParaRPr lang="en-GB" sz="2400" b="1" dirty="0"/>
          </a:p>
          <a:p>
            <a:r>
              <a:rPr lang="en-GB" sz="2400" b="1" dirty="0"/>
              <a:t>Head students will play an active role in:</a:t>
            </a:r>
          </a:p>
          <a:p>
            <a:pPr marL="342900" indent="-342900">
              <a:buFont typeface="Arial" pitchFamily="34" charset="0"/>
              <a:buChar char="•"/>
            </a:pPr>
            <a:r>
              <a:rPr lang="en-GB" sz="2400" i="1" dirty="0"/>
              <a:t>Transition events, Presentation evenings and Options evenings, often giving a speech.</a:t>
            </a:r>
          </a:p>
          <a:p>
            <a:pPr marL="342900" indent="-342900">
              <a:buFont typeface="Arial" pitchFamily="34" charset="0"/>
              <a:buChar char="•"/>
            </a:pPr>
            <a:r>
              <a:rPr lang="en-GB" sz="2400" i="1" dirty="0"/>
              <a:t>Support the Deputy Head Student in the leading of the school council meetings</a:t>
            </a:r>
          </a:p>
          <a:p>
            <a:pPr marL="342900" indent="-342900">
              <a:buFont typeface="Arial" pitchFamily="34" charset="0"/>
              <a:buChar char="•"/>
            </a:pPr>
            <a:r>
              <a:rPr lang="en-GB" sz="2400" i="1" dirty="0"/>
              <a:t>Support in most school events including other students parents evenings.</a:t>
            </a:r>
          </a:p>
          <a:p>
            <a:pPr marL="342900" indent="-342900">
              <a:buFont typeface="Arial" pitchFamily="34" charset="0"/>
              <a:buChar char="•"/>
            </a:pPr>
            <a:r>
              <a:rPr lang="en-GB" sz="2400" i="1" dirty="0"/>
              <a:t>Undertake a school legacy project (Student led)</a:t>
            </a:r>
          </a:p>
          <a:p>
            <a:pPr marL="342900" indent="-342900">
              <a:buFont typeface="Arial" pitchFamily="34" charset="0"/>
              <a:buChar char="•"/>
            </a:pPr>
            <a:r>
              <a:rPr lang="en-GB" sz="2400" i="1" dirty="0"/>
              <a:t>Support in celebration assemblies</a:t>
            </a:r>
          </a:p>
          <a:p>
            <a:pPr marL="342900" indent="-342900">
              <a:buFont typeface="Arial" pitchFamily="34" charset="0"/>
              <a:buChar char="•"/>
            </a:pPr>
            <a:r>
              <a:rPr lang="en-GB" sz="2400" i="1" dirty="0"/>
              <a:t>Part of the Staff Interview process</a:t>
            </a:r>
          </a:p>
          <a:p>
            <a:pPr marL="342900" indent="-342900">
              <a:buFont typeface="Arial" pitchFamily="34" charset="0"/>
              <a:buChar char="•"/>
            </a:pPr>
            <a:r>
              <a:rPr lang="en-GB" sz="2400" i="1" dirty="0"/>
              <a:t>Set an example as a role model to all students in the school</a:t>
            </a:r>
          </a:p>
          <a:p>
            <a:pPr marL="342900" indent="-342900">
              <a:buFont typeface="Arial" pitchFamily="34" charset="0"/>
              <a:buChar char="•"/>
            </a:pPr>
            <a:endParaRPr lang="en-GB" sz="2400" i="1" dirty="0"/>
          </a:p>
        </p:txBody>
      </p:sp>
    </p:spTree>
    <p:extLst>
      <p:ext uri="{BB962C8B-B14F-4D97-AF65-F5344CB8AC3E}">
        <p14:creationId xmlns:p14="http://schemas.microsoft.com/office/powerpoint/2010/main" val="3456258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3634" y="483518"/>
            <a:ext cx="8568952" cy="792088"/>
          </a:xfrm>
        </p:spPr>
        <p:txBody>
          <a:bodyPr>
            <a:noAutofit/>
          </a:bodyPr>
          <a:lstStyle/>
          <a:p>
            <a:pPr algn="l"/>
            <a:r>
              <a:rPr lang="en-GB" b="1" dirty="0"/>
              <a:t>Letter of application/personal statement</a:t>
            </a:r>
          </a:p>
        </p:txBody>
      </p:sp>
      <p:sp>
        <p:nvSpPr>
          <p:cNvPr id="9" name="TextBox 8"/>
          <p:cNvSpPr txBox="1"/>
          <p:nvPr/>
        </p:nvSpPr>
        <p:spPr>
          <a:xfrm>
            <a:off x="416904" y="1563638"/>
            <a:ext cx="8496944" cy="3579862"/>
          </a:xfrm>
          <a:prstGeom prst="rect">
            <a:avLst/>
          </a:prstGeom>
          <a:noFill/>
        </p:spPr>
        <p:txBody>
          <a:bodyPr wrap="square" rtlCol="0">
            <a:normAutofit fontScale="62500" lnSpcReduction="20000"/>
          </a:bodyPr>
          <a:lstStyle/>
          <a:p>
            <a:r>
              <a:rPr lang="en-GB" sz="2400" b="1" dirty="0"/>
              <a:t>Your personal statement is instrumental in securing an interview for any role.  It is important that you sell your skills and qualities.  The PEP folder is a superb way to start this off.</a:t>
            </a:r>
            <a:br>
              <a:rPr lang="en-GB" sz="2400" b="1" dirty="0"/>
            </a:br>
            <a:endParaRPr lang="en-GB" sz="2400" b="1" dirty="0"/>
          </a:p>
          <a:p>
            <a:r>
              <a:rPr lang="en-GB" sz="2400" b="1" dirty="0"/>
              <a:t>Include:</a:t>
            </a:r>
          </a:p>
          <a:p>
            <a:pPr marL="342900" indent="-342900">
              <a:buFont typeface="Arial" pitchFamily="34" charset="0"/>
              <a:buChar char="•"/>
            </a:pPr>
            <a:r>
              <a:rPr lang="en-GB" sz="2400" dirty="0"/>
              <a:t>What role you are applying for ideally </a:t>
            </a:r>
            <a:r>
              <a:rPr lang="en-GB" sz="2400" i="1" dirty="0"/>
              <a:t>(Nb: You will be considered for all roles in the team irrespective of the one you apply for)</a:t>
            </a:r>
          </a:p>
          <a:p>
            <a:pPr marL="342900" indent="-342900">
              <a:buFont typeface="Arial" pitchFamily="34" charset="0"/>
              <a:buChar char="•"/>
            </a:pPr>
            <a:endParaRPr lang="en-GB" sz="2400" i="1" dirty="0"/>
          </a:p>
          <a:p>
            <a:pPr marL="342900" indent="-342900">
              <a:buFont typeface="Arial" pitchFamily="34" charset="0"/>
              <a:buChar char="•"/>
            </a:pPr>
            <a:r>
              <a:rPr lang="en-GB" sz="2400" dirty="0"/>
              <a:t>Explain why you feel you are suitable for the role and what skills you will bring to the role</a:t>
            </a:r>
          </a:p>
          <a:p>
            <a:pPr marL="342900" indent="-342900">
              <a:buFont typeface="Arial" pitchFamily="34" charset="0"/>
              <a:buChar char="•"/>
            </a:pPr>
            <a:endParaRPr lang="en-GB" sz="2400" dirty="0"/>
          </a:p>
          <a:p>
            <a:pPr marL="342900" indent="-342900">
              <a:buFont typeface="Arial" pitchFamily="34" charset="0"/>
              <a:buChar char="•"/>
            </a:pPr>
            <a:r>
              <a:rPr lang="en-GB" sz="2400" dirty="0"/>
              <a:t>Explain how your skills make you suitable for the role.</a:t>
            </a:r>
          </a:p>
          <a:p>
            <a:pPr marL="342900" indent="-342900">
              <a:buFont typeface="Arial" pitchFamily="34" charset="0"/>
              <a:buChar char="•"/>
            </a:pPr>
            <a:endParaRPr lang="en-GB" sz="2400" dirty="0"/>
          </a:p>
          <a:p>
            <a:pPr marL="342900" indent="-342900">
              <a:buFont typeface="Arial" pitchFamily="34" charset="0"/>
              <a:buChar char="•"/>
            </a:pPr>
            <a:r>
              <a:rPr lang="en-GB" sz="2400" dirty="0"/>
              <a:t>What have you done in school and outside to demonstrate why you should be considered.</a:t>
            </a:r>
          </a:p>
          <a:p>
            <a:pPr marL="342900" indent="-342900">
              <a:buFont typeface="Arial" pitchFamily="34" charset="0"/>
              <a:buChar char="•"/>
            </a:pPr>
            <a:endParaRPr lang="en-GB" sz="2400" dirty="0"/>
          </a:p>
          <a:p>
            <a:pPr marL="342900" indent="-342900">
              <a:buFont typeface="Arial" pitchFamily="34" charset="0"/>
              <a:buChar char="•"/>
            </a:pPr>
            <a:r>
              <a:rPr lang="en-GB" sz="2400" dirty="0"/>
              <a:t>For Head student roles you will require a presentation of your planned school community legacy project.  This must be an achievable aspect that you can accomplish in 6 months of being appointed.  Your presentation should include details about how you would be able to facilitate this and expected, measurable outcomes.</a:t>
            </a:r>
          </a:p>
          <a:p>
            <a:pPr marL="342900" indent="-342900">
              <a:buFont typeface="Arial" pitchFamily="34" charset="0"/>
              <a:buChar char="•"/>
            </a:pPr>
            <a:endParaRPr lang="en-GB" sz="2400" b="1" i="1" dirty="0"/>
          </a:p>
          <a:p>
            <a:pPr marL="342900" indent="-342900">
              <a:buFont typeface="Arial" pitchFamily="34" charset="0"/>
              <a:buChar char="•"/>
            </a:pPr>
            <a:endParaRPr lang="en-GB" sz="2400" i="1" dirty="0"/>
          </a:p>
        </p:txBody>
      </p:sp>
    </p:spTree>
    <p:extLst>
      <p:ext uri="{BB962C8B-B14F-4D97-AF65-F5344CB8AC3E}">
        <p14:creationId xmlns:p14="http://schemas.microsoft.com/office/powerpoint/2010/main" val="3308759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3531" y="612068"/>
            <a:ext cx="8568952" cy="792088"/>
          </a:xfrm>
        </p:spPr>
        <p:txBody>
          <a:bodyPr>
            <a:noAutofit/>
          </a:bodyPr>
          <a:lstStyle/>
          <a:p>
            <a:pPr algn="l"/>
            <a:r>
              <a:rPr lang="en-GB" b="1" dirty="0"/>
              <a:t>Interview process</a:t>
            </a:r>
          </a:p>
        </p:txBody>
      </p:sp>
      <p:sp>
        <p:nvSpPr>
          <p:cNvPr id="9" name="TextBox 8"/>
          <p:cNvSpPr txBox="1"/>
          <p:nvPr/>
        </p:nvSpPr>
        <p:spPr>
          <a:xfrm>
            <a:off x="395536" y="1404156"/>
            <a:ext cx="8496944" cy="3471850"/>
          </a:xfrm>
          <a:prstGeom prst="rect">
            <a:avLst/>
          </a:prstGeom>
          <a:noFill/>
        </p:spPr>
        <p:txBody>
          <a:bodyPr wrap="square" rtlCol="0">
            <a:normAutofit fontScale="92500" lnSpcReduction="20000"/>
          </a:bodyPr>
          <a:lstStyle/>
          <a:p>
            <a:r>
              <a:rPr lang="en-GB" sz="2400" b="1" dirty="0"/>
              <a:t>You will be interviewed for the role, this will be in a formal setting, it is good preparation for your future Post-16 and job applications.</a:t>
            </a:r>
          </a:p>
          <a:p>
            <a:endParaRPr lang="en-GB" sz="2400" b="1" dirty="0"/>
          </a:p>
          <a:p>
            <a:r>
              <a:rPr lang="en-GB" sz="2400" b="1" dirty="0"/>
              <a:t>The interview will Include:</a:t>
            </a:r>
          </a:p>
          <a:p>
            <a:pPr marL="342900" indent="-342900">
              <a:buFont typeface="Arial" pitchFamily="34" charset="0"/>
              <a:buChar char="•"/>
            </a:pPr>
            <a:r>
              <a:rPr lang="en-GB" sz="2400" i="1" dirty="0"/>
              <a:t>Questions around your application</a:t>
            </a:r>
          </a:p>
          <a:p>
            <a:pPr marL="342900" indent="-342900">
              <a:buFont typeface="Arial" pitchFamily="34" charset="0"/>
              <a:buChar char="•"/>
            </a:pPr>
            <a:r>
              <a:rPr lang="en-GB" sz="2400" i="1" dirty="0"/>
              <a:t>Why you feel you are suitable for the role you applied for</a:t>
            </a:r>
          </a:p>
          <a:p>
            <a:pPr marL="342900" indent="-342900">
              <a:buFont typeface="Arial" pitchFamily="34" charset="0"/>
              <a:buChar char="•"/>
            </a:pPr>
            <a:r>
              <a:rPr lang="en-GB" sz="2400" i="1" dirty="0"/>
              <a:t>What contributions you have made to the school so far and how you will develop that in the role</a:t>
            </a:r>
          </a:p>
          <a:p>
            <a:pPr marL="342900" indent="-342900">
              <a:buFont typeface="Arial" pitchFamily="34" charset="0"/>
              <a:buChar char="•"/>
            </a:pPr>
            <a:r>
              <a:rPr lang="en-GB" sz="2400" i="1" dirty="0"/>
              <a:t>How you will be seen by others</a:t>
            </a:r>
          </a:p>
          <a:p>
            <a:pPr marL="342900" indent="-342900">
              <a:buFont typeface="Arial" pitchFamily="34" charset="0"/>
              <a:buChar char="•"/>
            </a:pPr>
            <a:r>
              <a:rPr lang="en-GB" sz="2400" i="1" dirty="0"/>
              <a:t>How you see this role supporting you and your goals</a:t>
            </a:r>
          </a:p>
          <a:p>
            <a:pPr marL="342900" indent="-342900">
              <a:buFont typeface="Arial" pitchFamily="34" charset="0"/>
              <a:buChar char="•"/>
            </a:pPr>
            <a:r>
              <a:rPr lang="en-GB" sz="2400" i="1" dirty="0"/>
              <a:t>Other suitable questions related to the skills and qualities required for the role.</a:t>
            </a:r>
          </a:p>
          <a:p>
            <a:pPr marL="342900" indent="-342900">
              <a:buFont typeface="Arial" pitchFamily="34" charset="0"/>
              <a:buChar char="•"/>
            </a:pPr>
            <a:endParaRPr lang="en-GB" sz="2400" b="1" i="1" dirty="0"/>
          </a:p>
          <a:p>
            <a:pPr marL="342900" indent="-342900">
              <a:buFont typeface="Arial" pitchFamily="34" charset="0"/>
              <a:buChar char="•"/>
            </a:pPr>
            <a:endParaRPr lang="en-GB" sz="2400" i="1" dirty="0"/>
          </a:p>
        </p:txBody>
      </p:sp>
    </p:spTree>
    <p:extLst>
      <p:ext uri="{BB962C8B-B14F-4D97-AF65-F5344CB8AC3E}">
        <p14:creationId xmlns:p14="http://schemas.microsoft.com/office/powerpoint/2010/main" val="670677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915566"/>
            <a:ext cx="8568952" cy="792088"/>
          </a:xfrm>
        </p:spPr>
        <p:txBody>
          <a:bodyPr>
            <a:noAutofit/>
          </a:bodyPr>
          <a:lstStyle/>
          <a:p>
            <a:pPr algn="l"/>
            <a:r>
              <a:rPr lang="en-GB" b="1" dirty="0"/>
              <a:t>Y10 role - House Captains (Y9)</a:t>
            </a:r>
          </a:p>
        </p:txBody>
      </p:sp>
      <p:sp>
        <p:nvSpPr>
          <p:cNvPr id="9" name="TextBox 8"/>
          <p:cNvSpPr txBox="1"/>
          <p:nvPr/>
        </p:nvSpPr>
        <p:spPr>
          <a:xfrm>
            <a:off x="395536" y="1851670"/>
            <a:ext cx="8496944" cy="3024336"/>
          </a:xfrm>
          <a:prstGeom prst="rect">
            <a:avLst/>
          </a:prstGeom>
          <a:noFill/>
        </p:spPr>
        <p:txBody>
          <a:bodyPr wrap="square" rtlCol="0">
            <a:normAutofit fontScale="92500" lnSpcReduction="20000"/>
          </a:bodyPr>
          <a:lstStyle/>
          <a:p>
            <a:r>
              <a:rPr lang="en-GB" sz="2400" b="1" dirty="0"/>
              <a:t>The House captains will take a leading role in the running of all house events across the school curriculum and year groups. </a:t>
            </a:r>
            <a:br>
              <a:rPr lang="en-GB" sz="2400" b="1" dirty="0"/>
            </a:br>
            <a:endParaRPr lang="en-GB" sz="2400" b="1" dirty="0"/>
          </a:p>
          <a:p>
            <a:r>
              <a:rPr lang="en-GB" sz="2400" b="1" dirty="0"/>
              <a:t>House captains will play an active role in:</a:t>
            </a:r>
          </a:p>
          <a:p>
            <a:pPr marL="342900" indent="-342900">
              <a:buFont typeface="Arial" pitchFamily="34" charset="0"/>
              <a:buChar char="•"/>
            </a:pPr>
            <a:r>
              <a:rPr lang="en-GB" sz="2400" i="1" dirty="0"/>
              <a:t>Transition events</a:t>
            </a:r>
          </a:p>
          <a:p>
            <a:pPr marL="342900" indent="-342900">
              <a:buFont typeface="Arial" pitchFamily="34" charset="0"/>
              <a:buChar char="•"/>
            </a:pPr>
            <a:r>
              <a:rPr lang="en-GB" sz="2400" i="1" dirty="0"/>
              <a:t>Support in all house events including, sport, subject events and all other house related competitions</a:t>
            </a:r>
          </a:p>
          <a:p>
            <a:pPr marL="342900" indent="-342900">
              <a:buFont typeface="Arial" pitchFamily="34" charset="0"/>
              <a:buChar char="•"/>
            </a:pPr>
            <a:r>
              <a:rPr lang="en-GB" sz="2400" i="1" dirty="0"/>
              <a:t>Present house related rewards in assembly (Speaking is not required!)</a:t>
            </a:r>
          </a:p>
          <a:p>
            <a:pPr marL="342900" indent="-342900">
              <a:buFont typeface="Arial" pitchFamily="34" charset="0"/>
              <a:buChar char="•"/>
            </a:pPr>
            <a:r>
              <a:rPr lang="en-GB" sz="2400" i="1" dirty="0"/>
              <a:t>You need to have an enjoyment of healthy competition and lead others in respectful behaviours around this.</a:t>
            </a:r>
          </a:p>
        </p:txBody>
      </p:sp>
    </p:spTree>
    <p:extLst>
      <p:ext uri="{BB962C8B-B14F-4D97-AF65-F5344CB8AC3E}">
        <p14:creationId xmlns:p14="http://schemas.microsoft.com/office/powerpoint/2010/main" val="4000632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ED002-590A-16B5-E3ED-843DF39F441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E7B0687-E26E-B062-2514-82F84C1116E3}"/>
              </a:ext>
            </a:extLst>
          </p:cNvPr>
          <p:cNvPicPr>
            <a:picLocks noChangeAspect="1"/>
          </p:cNvPicPr>
          <p:nvPr/>
        </p:nvPicPr>
        <p:blipFill>
          <a:blip r:embed="rId2"/>
          <a:stretch>
            <a:fillRect/>
          </a:stretch>
        </p:blipFill>
        <p:spPr>
          <a:xfrm>
            <a:off x="2627784" y="64382"/>
            <a:ext cx="3888432" cy="5014735"/>
          </a:xfrm>
          <a:prstGeom prst="rect">
            <a:avLst/>
          </a:prstGeom>
        </p:spPr>
      </p:pic>
    </p:spTree>
    <p:extLst>
      <p:ext uri="{BB962C8B-B14F-4D97-AF65-F5344CB8AC3E}">
        <p14:creationId xmlns:p14="http://schemas.microsoft.com/office/powerpoint/2010/main" val="4020275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48589-1984-8D99-0DF6-0D297DDAE0A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1D6047D-1B4D-83F4-C449-F96ED925845F}"/>
              </a:ext>
            </a:extLst>
          </p:cNvPr>
          <p:cNvSpPr>
            <a:spLocks noGrp="1"/>
          </p:cNvSpPr>
          <p:nvPr>
            <p:ph type="subTitle" idx="1"/>
          </p:nvPr>
        </p:nvSpPr>
        <p:spPr>
          <a:xfrm>
            <a:off x="683568" y="1131590"/>
            <a:ext cx="7920880" cy="2664296"/>
          </a:xfrm>
        </p:spPr>
        <p:txBody>
          <a:bodyPr>
            <a:noAutofit/>
          </a:bodyPr>
          <a:lstStyle/>
          <a:p>
            <a:r>
              <a:rPr lang="en-GB" sz="8000" b="1" dirty="0">
                <a:solidFill>
                  <a:schemeClr val="tx1"/>
                </a:solidFill>
              </a:rPr>
              <a:t>Student Leadership</a:t>
            </a:r>
          </a:p>
        </p:txBody>
      </p:sp>
    </p:spTree>
    <p:extLst>
      <p:ext uri="{BB962C8B-B14F-4D97-AF65-F5344CB8AC3E}">
        <p14:creationId xmlns:p14="http://schemas.microsoft.com/office/powerpoint/2010/main" val="3581193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828091"/>
            <a:ext cx="7772400" cy="792088"/>
          </a:xfrm>
        </p:spPr>
        <p:txBody>
          <a:bodyPr>
            <a:noAutofit/>
          </a:bodyPr>
          <a:lstStyle/>
          <a:p>
            <a:pPr algn="l"/>
            <a:r>
              <a:rPr lang="en-GB" sz="5400" b="1" dirty="0"/>
              <a:t>Why be a leader?</a:t>
            </a:r>
          </a:p>
        </p:txBody>
      </p:sp>
      <p:sp>
        <p:nvSpPr>
          <p:cNvPr id="5" name="TextBox 4">
            <a:extLst>
              <a:ext uri="{FF2B5EF4-FFF2-40B4-BE49-F238E27FC236}">
                <a16:creationId xmlns:a16="http://schemas.microsoft.com/office/drawing/2014/main" id="{BA749348-850F-40E7-85D8-C98674E9B938}"/>
              </a:ext>
            </a:extLst>
          </p:cNvPr>
          <p:cNvSpPr txBox="1"/>
          <p:nvPr/>
        </p:nvSpPr>
        <p:spPr>
          <a:xfrm>
            <a:off x="395536" y="1635645"/>
            <a:ext cx="8496944" cy="3096345"/>
          </a:xfrm>
          <a:prstGeom prst="rect">
            <a:avLst/>
          </a:prstGeom>
          <a:noFill/>
        </p:spPr>
        <p:txBody>
          <a:bodyPr wrap="square" rtlCol="0">
            <a:normAutofit fontScale="85000" lnSpcReduction="10000"/>
          </a:bodyPr>
          <a:lstStyle/>
          <a:p>
            <a:pPr marL="342900" indent="-342900">
              <a:buFont typeface="Arial" pitchFamily="34" charset="0"/>
              <a:buChar char="•"/>
            </a:pPr>
            <a:r>
              <a:rPr lang="en-GB" sz="2400" b="1" dirty="0"/>
              <a:t>Develop essential skills for future careers</a:t>
            </a:r>
          </a:p>
          <a:p>
            <a:pPr marL="342900" indent="-342900">
              <a:buFont typeface="Arial" pitchFamily="34" charset="0"/>
              <a:buChar char="•"/>
            </a:pPr>
            <a:endParaRPr lang="en-GB" sz="2400" b="1" dirty="0"/>
          </a:p>
          <a:p>
            <a:pPr marL="342900" indent="-342900">
              <a:buFont typeface="Arial" pitchFamily="34" charset="0"/>
              <a:buChar char="•"/>
            </a:pPr>
            <a:r>
              <a:rPr lang="en-GB" sz="2400" b="1" dirty="0"/>
              <a:t>Improve your confidence and self belief</a:t>
            </a:r>
          </a:p>
          <a:p>
            <a:pPr marL="342900" indent="-342900">
              <a:buFont typeface="Arial" pitchFamily="34" charset="0"/>
              <a:buChar char="•"/>
            </a:pPr>
            <a:endParaRPr lang="en-GB" sz="2400" b="1" dirty="0"/>
          </a:p>
          <a:p>
            <a:pPr marL="342900" indent="-342900">
              <a:buFont typeface="Arial" pitchFamily="34" charset="0"/>
              <a:buChar char="•"/>
            </a:pPr>
            <a:r>
              <a:rPr lang="en-GB" sz="2400" b="1" dirty="0"/>
              <a:t>Take responsibility for supporting, improving and the benefit of others.</a:t>
            </a:r>
          </a:p>
          <a:p>
            <a:pPr marL="342900" indent="-342900">
              <a:buFont typeface="Arial" pitchFamily="34" charset="0"/>
              <a:buChar char="•"/>
            </a:pPr>
            <a:endParaRPr lang="en-GB" sz="2400" b="1" dirty="0"/>
          </a:p>
          <a:p>
            <a:pPr marL="342900" indent="-342900">
              <a:buFont typeface="Arial" pitchFamily="34" charset="0"/>
              <a:buChar char="•"/>
            </a:pPr>
            <a:r>
              <a:rPr lang="en-GB" sz="2400" b="1" dirty="0"/>
              <a:t>Learn about yourself, your psychology, how you react and manage situations.</a:t>
            </a:r>
          </a:p>
          <a:p>
            <a:pPr marL="342900" indent="-342900">
              <a:buFont typeface="Arial" pitchFamily="34" charset="0"/>
              <a:buChar char="•"/>
            </a:pPr>
            <a:endParaRPr lang="en-GB" sz="2400" b="1" dirty="0"/>
          </a:p>
          <a:p>
            <a:pPr marL="342900" indent="-342900">
              <a:buFont typeface="Arial" pitchFamily="34" charset="0"/>
              <a:buChar char="•"/>
            </a:pPr>
            <a:r>
              <a:rPr lang="en-GB" sz="2400" b="1"/>
              <a:t>One </a:t>
            </a:r>
            <a:r>
              <a:rPr lang="en-GB" sz="2400" b="1" dirty="0"/>
              <a:t>of the most rewarding things you can do is help others to achieve.</a:t>
            </a:r>
            <a:endParaRPr lang="en-GB" sz="2400" dirty="0"/>
          </a:p>
        </p:txBody>
      </p:sp>
    </p:spTree>
    <p:extLst>
      <p:ext uri="{BB962C8B-B14F-4D97-AF65-F5344CB8AC3E}">
        <p14:creationId xmlns:p14="http://schemas.microsoft.com/office/powerpoint/2010/main" val="3249473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828091"/>
            <a:ext cx="7772400" cy="792088"/>
          </a:xfrm>
        </p:spPr>
        <p:txBody>
          <a:bodyPr>
            <a:noAutofit/>
          </a:bodyPr>
          <a:lstStyle/>
          <a:p>
            <a:pPr algn="l"/>
            <a:r>
              <a:rPr lang="en-GB" sz="5400" b="1" dirty="0"/>
              <a:t>Student Leadership roles</a:t>
            </a:r>
          </a:p>
        </p:txBody>
      </p:sp>
      <p:sp>
        <p:nvSpPr>
          <p:cNvPr id="7" name="TextBox 6"/>
          <p:cNvSpPr txBox="1"/>
          <p:nvPr/>
        </p:nvSpPr>
        <p:spPr>
          <a:xfrm>
            <a:off x="395536" y="1635645"/>
            <a:ext cx="8496944" cy="3096345"/>
          </a:xfrm>
          <a:prstGeom prst="rect">
            <a:avLst/>
          </a:prstGeom>
          <a:noFill/>
        </p:spPr>
        <p:txBody>
          <a:bodyPr wrap="square" rtlCol="0">
            <a:normAutofit fontScale="70000" lnSpcReduction="20000"/>
          </a:bodyPr>
          <a:lstStyle/>
          <a:p>
            <a:pPr marL="342900" indent="-342900">
              <a:buFont typeface="Arial" pitchFamily="34" charset="0"/>
              <a:buChar char="•"/>
            </a:pPr>
            <a:r>
              <a:rPr lang="en-GB" sz="2400" b="1" dirty="0"/>
              <a:t>Roles for KS4 students:</a:t>
            </a:r>
          </a:p>
          <a:p>
            <a:pPr marL="342900" indent="-342900">
              <a:buFont typeface="Arial" pitchFamily="34" charset="0"/>
              <a:buChar char="•"/>
            </a:pPr>
            <a:endParaRPr lang="en-GB" sz="2400" b="1" dirty="0"/>
          </a:p>
          <a:p>
            <a:pPr marL="800100" lvl="1" indent="-342900">
              <a:buFont typeface="Arial" pitchFamily="34" charset="0"/>
              <a:buChar char="•"/>
            </a:pPr>
            <a:r>
              <a:rPr lang="en-GB" sz="2400" dirty="0"/>
              <a:t>2 Head students</a:t>
            </a:r>
          </a:p>
          <a:p>
            <a:pPr marL="800100" lvl="1" indent="-342900">
              <a:buFont typeface="Arial" pitchFamily="34" charset="0"/>
              <a:buChar char="•"/>
            </a:pPr>
            <a:r>
              <a:rPr lang="en-GB" sz="2400" dirty="0"/>
              <a:t>1 Chair of School Council (Deputy Head student)</a:t>
            </a:r>
          </a:p>
          <a:p>
            <a:pPr marL="800100" lvl="1" indent="-342900">
              <a:buFont typeface="Arial" pitchFamily="34" charset="0"/>
              <a:buChar char="•"/>
            </a:pPr>
            <a:r>
              <a:rPr lang="en-GB" sz="2400" dirty="0"/>
              <a:t>4 House captains – Y10 roles</a:t>
            </a:r>
          </a:p>
          <a:p>
            <a:pPr marL="800100" lvl="1" indent="-342900">
              <a:buFont typeface="Arial" pitchFamily="34" charset="0"/>
              <a:buChar char="•"/>
            </a:pPr>
            <a:r>
              <a:rPr lang="en-GB" sz="2400" dirty="0"/>
              <a:t>Senior Prefects e.g.</a:t>
            </a:r>
          </a:p>
          <a:p>
            <a:pPr marL="1257300" lvl="2" indent="-342900">
              <a:buFont typeface="Arial" pitchFamily="34" charset="0"/>
              <a:buChar char="•"/>
            </a:pPr>
            <a:r>
              <a:rPr lang="en-GB" sz="2400" dirty="0"/>
              <a:t>Reading Mentor programme</a:t>
            </a:r>
          </a:p>
          <a:p>
            <a:pPr marL="1257300" lvl="2" indent="-342900">
              <a:buFont typeface="Arial" pitchFamily="34" charset="0"/>
              <a:buChar char="•"/>
            </a:pPr>
            <a:r>
              <a:rPr lang="en-GB" sz="2400" dirty="0"/>
              <a:t>Student voice</a:t>
            </a:r>
          </a:p>
          <a:p>
            <a:pPr marL="1257300" lvl="2" indent="-342900">
              <a:buFont typeface="Arial" pitchFamily="34" charset="0"/>
              <a:buChar char="•"/>
            </a:pPr>
            <a:r>
              <a:rPr lang="en-GB" sz="2400" dirty="0"/>
              <a:t>Events, clubs and organisational aspects</a:t>
            </a:r>
          </a:p>
          <a:p>
            <a:pPr marL="800100" lvl="1" indent="-342900">
              <a:buFont typeface="Arial" pitchFamily="34" charset="0"/>
              <a:buChar char="•"/>
            </a:pPr>
            <a:r>
              <a:rPr lang="en-GB" sz="2400" dirty="0"/>
              <a:t>A number of prefect roles (numbers and roles dependant on the cohort – may be subject specific roles) – May also be offered to Y10s</a:t>
            </a:r>
          </a:p>
          <a:p>
            <a:pPr marL="800100" lvl="1" indent="-342900">
              <a:buFont typeface="Arial" pitchFamily="34" charset="0"/>
              <a:buChar char="•"/>
            </a:pPr>
            <a:r>
              <a:rPr lang="en-GB" sz="2400" dirty="0"/>
              <a:t>All roles carry expectations of additional time, some of this will be after school</a:t>
            </a:r>
          </a:p>
        </p:txBody>
      </p:sp>
      <p:sp>
        <p:nvSpPr>
          <p:cNvPr id="3" name="Rounded Rectangle 2"/>
          <p:cNvSpPr/>
          <p:nvPr/>
        </p:nvSpPr>
        <p:spPr>
          <a:xfrm>
            <a:off x="7523212" y="1235990"/>
            <a:ext cx="1620788" cy="2232247"/>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10000"/>
          </a:bodyPr>
          <a:lstStyle/>
          <a:p>
            <a:pPr algn="ctr"/>
            <a:r>
              <a:rPr lang="en-GB" dirty="0"/>
              <a:t>Please note:</a:t>
            </a:r>
          </a:p>
          <a:p>
            <a:pPr algn="ctr"/>
            <a:endParaRPr lang="en-GB" dirty="0"/>
          </a:p>
          <a:p>
            <a:pPr algn="ctr"/>
            <a:r>
              <a:rPr lang="en-GB" dirty="0"/>
              <a:t>Not all applicants will be given interviews.</a:t>
            </a:r>
          </a:p>
          <a:p>
            <a:pPr algn="ctr"/>
            <a:r>
              <a:rPr lang="en-GB" dirty="0"/>
              <a:t>Not all interviewed will be offered roles.</a:t>
            </a:r>
          </a:p>
        </p:txBody>
      </p:sp>
    </p:spTree>
    <p:extLst>
      <p:ext uri="{BB962C8B-B14F-4D97-AF65-F5344CB8AC3E}">
        <p14:creationId xmlns:p14="http://schemas.microsoft.com/office/powerpoint/2010/main" val="550369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758636"/>
            <a:ext cx="8568952" cy="792088"/>
          </a:xfrm>
        </p:spPr>
        <p:txBody>
          <a:bodyPr>
            <a:noAutofit/>
          </a:bodyPr>
          <a:lstStyle/>
          <a:p>
            <a:pPr algn="l"/>
            <a:r>
              <a:rPr lang="en-GB" b="1" dirty="0"/>
              <a:t>Application process</a:t>
            </a:r>
          </a:p>
        </p:txBody>
      </p:sp>
      <p:grpSp>
        <p:nvGrpSpPr>
          <p:cNvPr id="5" name="Group 4"/>
          <p:cNvGrpSpPr/>
          <p:nvPr/>
        </p:nvGrpSpPr>
        <p:grpSpPr>
          <a:xfrm>
            <a:off x="251520" y="2309359"/>
            <a:ext cx="8820472" cy="2456635"/>
            <a:chOff x="323528" y="1563638"/>
            <a:chExt cx="9001000" cy="2736304"/>
          </a:xfrm>
        </p:grpSpPr>
        <p:sp>
          <p:nvSpPr>
            <p:cNvPr id="3" name="Pentagon 2"/>
            <p:cNvSpPr/>
            <p:nvPr/>
          </p:nvSpPr>
          <p:spPr>
            <a:xfrm>
              <a:off x="323528" y="1563638"/>
              <a:ext cx="2088232" cy="2736304"/>
            </a:xfrm>
            <a:prstGeom prst="homePlate">
              <a:avLst>
                <a:gd name="adj" fmla="val 1672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GB" b="1" dirty="0">
                  <a:solidFill>
                    <a:schemeClr val="tx1"/>
                  </a:solidFill>
                </a:rPr>
                <a:t>Decide that you are interested in applying for one of the many roles</a:t>
              </a:r>
            </a:p>
          </p:txBody>
        </p:sp>
        <p:sp>
          <p:nvSpPr>
            <p:cNvPr id="4" name="Chevron 3"/>
            <p:cNvSpPr/>
            <p:nvPr/>
          </p:nvSpPr>
          <p:spPr>
            <a:xfrm>
              <a:off x="2123728" y="1563638"/>
              <a:ext cx="2016224" cy="2736304"/>
            </a:xfrm>
            <a:prstGeom prst="chevron">
              <a:avLst>
                <a:gd name="adj" fmla="val 16863"/>
              </a:avLst>
            </a:prstGeom>
            <a:solidFill>
              <a:srgbClr val="CCFF33"/>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10000"/>
            </a:bodyPr>
            <a:lstStyle/>
            <a:p>
              <a:pPr algn="ctr"/>
              <a:r>
                <a:rPr lang="en-GB" b="1" dirty="0">
                  <a:solidFill>
                    <a:schemeClr val="tx1"/>
                  </a:solidFill>
                </a:rPr>
                <a:t>Look at what the role entails.  What skills do you have that are suited to the role?  </a:t>
              </a:r>
              <a:r>
                <a:rPr lang="en-GB" i="1" dirty="0">
                  <a:solidFill>
                    <a:schemeClr val="tx1"/>
                  </a:solidFill>
                </a:rPr>
                <a:t>Use your PEP booklets to support you</a:t>
              </a:r>
            </a:p>
          </p:txBody>
        </p:sp>
        <p:sp>
          <p:nvSpPr>
            <p:cNvPr id="12" name="Chevron 11"/>
            <p:cNvSpPr/>
            <p:nvPr/>
          </p:nvSpPr>
          <p:spPr>
            <a:xfrm>
              <a:off x="3851920" y="1563638"/>
              <a:ext cx="2016224" cy="2736304"/>
            </a:xfrm>
            <a:prstGeom prst="chevron">
              <a:avLst>
                <a:gd name="adj" fmla="val 16863"/>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GB" sz="1400" b="1" dirty="0">
                  <a:solidFill>
                    <a:schemeClr val="tx1"/>
                  </a:solidFill>
                </a:rPr>
                <a:t>Complete the online application form including why you feel you should be given the role you are applying for.</a:t>
              </a:r>
            </a:p>
          </p:txBody>
        </p:sp>
        <p:sp>
          <p:nvSpPr>
            <p:cNvPr id="13" name="Chevron 12"/>
            <p:cNvSpPr/>
            <p:nvPr/>
          </p:nvSpPr>
          <p:spPr>
            <a:xfrm>
              <a:off x="5580112" y="1563638"/>
              <a:ext cx="2016224" cy="2736304"/>
            </a:xfrm>
            <a:prstGeom prst="chevron">
              <a:avLst>
                <a:gd name="adj" fmla="val 16863"/>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GB" sz="1400" b="1" dirty="0">
                  <a:solidFill>
                    <a:schemeClr val="tx1"/>
                  </a:solidFill>
                </a:rPr>
                <a:t>Submit your finished application</a:t>
              </a:r>
            </a:p>
          </p:txBody>
        </p:sp>
        <p:sp>
          <p:nvSpPr>
            <p:cNvPr id="14" name="Chevron 13"/>
            <p:cNvSpPr/>
            <p:nvPr/>
          </p:nvSpPr>
          <p:spPr>
            <a:xfrm>
              <a:off x="7308304" y="1563638"/>
              <a:ext cx="2016224" cy="2736304"/>
            </a:xfrm>
            <a:prstGeom prst="chevron">
              <a:avLst>
                <a:gd name="adj" fmla="val 16863"/>
              </a:avLst>
            </a:prstGeom>
            <a:solidFill>
              <a:srgbClr val="33CC33"/>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GB" sz="1600" b="1" dirty="0">
                  <a:solidFill>
                    <a:schemeClr val="tx1"/>
                  </a:solidFill>
                </a:rPr>
                <a:t>If selected for interview, undertake the interview for the position you applied for</a:t>
              </a:r>
            </a:p>
          </p:txBody>
        </p:sp>
      </p:grpSp>
      <p:sp>
        <p:nvSpPr>
          <p:cNvPr id="20" name="TextBox 19"/>
          <p:cNvSpPr txBox="1"/>
          <p:nvPr/>
        </p:nvSpPr>
        <p:spPr>
          <a:xfrm>
            <a:off x="251520" y="1419622"/>
            <a:ext cx="8773260" cy="864096"/>
          </a:xfrm>
          <a:prstGeom prst="rect">
            <a:avLst/>
          </a:prstGeom>
          <a:noFill/>
        </p:spPr>
        <p:txBody>
          <a:bodyPr wrap="square" rtlCol="0">
            <a:normAutofit fontScale="85000" lnSpcReduction="20000"/>
          </a:bodyPr>
          <a:lstStyle/>
          <a:p>
            <a:r>
              <a:rPr lang="en-GB" b="1" dirty="0"/>
              <a:t>In order to be considered you will be required to apply for the role(s) you wish to undertake.  </a:t>
            </a:r>
          </a:p>
          <a:p>
            <a:endParaRPr lang="en-GB" b="1" dirty="0"/>
          </a:p>
          <a:p>
            <a:r>
              <a:rPr lang="en-GB" b="1" dirty="0"/>
              <a:t>Should you apply for a higher role you will be automatically considered for the other roles if you are unsuccessful.</a:t>
            </a:r>
          </a:p>
          <a:p>
            <a:endParaRPr lang="en-GB" dirty="0"/>
          </a:p>
        </p:txBody>
      </p:sp>
    </p:spTree>
    <p:extLst>
      <p:ext uri="{BB962C8B-B14F-4D97-AF65-F5344CB8AC3E}">
        <p14:creationId xmlns:p14="http://schemas.microsoft.com/office/powerpoint/2010/main" val="2710354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828092"/>
            <a:ext cx="8568952" cy="792088"/>
          </a:xfrm>
        </p:spPr>
        <p:txBody>
          <a:bodyPr>
            <a:noAutofit/>
          </a:bodyPr>
          <a:lstStyle/>
          <a:p>
            <a:pPr algn="l"/>
            <a:r>
              <a:rPr lang="en-GB" b="1" dirty="0"/>
              <a:t>Prefects</a:t>
            </a:r>
          </a:p>
        </p:txBody>
      </p:sp>
      <p:sp>
        <p:nvSpPr>
          <p:cNvPr id="9" name="TextBox 8"/>
          <p:cNvSpPr txBox="1"/>
          <p:nvPr/>
        </p:nvSpPr>
        <p:spPr>
          <a:xfrm>
            <a:off x="395536" y="1491630"/>
            <a:ext cx="8496944" cy="3384376"/>
          </a:xfrm>
          <a:prstGeom prst="rect">
            <a:avLst/>
          </a:prstGeom>
          <a:noFill/>
        </p:spPr>
        <p:txBody>
          <a:bodyPr wrap="square" rtlCol="0">
            <a:normAutofit fontScale="85000" lnSpcReduction="10000"/>
          </a:bodyPr>
          <a:lstStyle/>
          <a:p>
            <a:r>
              <a:rPr lang="en-GB" sz="2400" b="1" dirty="0"/>
              <a:t>The role of a prefect varies from year to year and is dependent on the skillset of the cohort.  In general, the prefects will contribute to the running of events as well as some responsibilities in breaks, lunchtimes or after school.</a:t>
            </a:r>
            <a:br>
              <a:rPr lang="en-GB" sz="2400" b="1" dirty="0"/>
            </a:br>
            <a:endParaRPr lang="en-GB" sz="2400" b="1" dirty="0"/>
          </a:p>
          <a:p>
            <a:r>
              <a:rPr lang="en-GB" sz="2400" b="1" dirty="0"/>
              <a:t>Possible roles of prefects:</a:t>
            </a:r>
          </a:p>
          <a:p>
            <a:pPr marL="342900" indent="-342900">
              <a:buFont typeface="Arial" pitchFamily="34" charset="0"/>
              <a:buChar char="•"/>
            </a:pPr>
            <a:r>
              <a:rPr lang="en-GB" sz="2400" dirty="0"/>
              <a:t>Transition events</a:t>
            </a:r>
          </a:p>
          <a:p>
            <a:pPr marL="342900" indent="-342900">
              <a:buFont typeface="Arial" pitchFamily="34" charset="0"/>
              <a:buChar char="•"/>
            </a:pPr>
            <a:r>
              <a:rPr lang="en-GB" sz="2400" dirty="0"/>
              <a:t>Supporting lower school students in specific subjects</a:t>
            </a:r>
          </a:p>
          <a:p>
            <a:pPr marL="342900" indent="-342900">
              <a:buFont typeface="Arial" pitchFamily="34" charset="0"/>
              <a:buChar char="•"/>
            </a:pPr>
            <a:r>
              <a:rPr lang="en-GB" sz="2400" dirty="0"/>
              <a:t>A role with tours</a:t>
            </a:r>
          </a:p>
          <a:p>
            <a:pPr marL="342900" indent="-342900">
              <a:buFont typeface="Arial" pitchFamily="34" charset="0"/>
              <a:buChar char="•"/>
            </a:pPr>
            <a:r>
              <a:rPr lang="en-GB" sz="2400" dirty="0"/>
              <a:t>Mentoring lower school students or supporting them with aspects like reading.</a:t>
            </a:r>
          </a:p>
          <a:p>
            <a:pPr marL="342900" indent="-342900">
              <a:buFont typeface="Arial" pitchFamily="34" charset="0"/>
              <a:buChar char="•"/>
            </a:pPr>
            <a:r>
              <a:rPr lang="en-GB" sz="2400" dirty="0"/>
              <a:t>Specialising in a set subject, support the subject with clubs and/or competitions</a:t>
            </a:r>
          </a:p>
          <a:p>
            <a:pPr marL="342900" indent="-342900">
              <a:buFont typeface="Arial" pitchFamily="34" charset="0"/>
              <a:buChar char="•"/>
            </a:pPr>
            <a:endParaRPr lang="en-GB" sz="2400" i="1" dirty="0"/>
          </a:p>
        </p:txBody>
      </p:sp>
    </p:spTree>
    <p:extLst>
      <p:ext uri="{BB962C8B-B14F-4D97-AF65-F5344CB8AC3E}">
        <p14:creationId xmlns:p14="http://schemas.microsoft.com/office/powerpoint/2010/main" val="1459261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612068"/>
            <a:ext cx="8568952" cy="792088"/>
          </a:xfrm>
        </p:spPr>
        <p:txBody>
          <a:bodyPr>
            <a:noAutofit/>
          </a:bodyPr>
          <a:lstStyle/>
          <a:p>
            <a:pPr algn="l"/>
            <a:r>
              <a:rPr lang="en-GB" b="1" dirty="0"/>
              <a:t>Senior Prefect</a:t>
            </a:r>
          </a:p>
        </p:txBody>
      </p:sp>
      <p:sp>
        <p:nvSpPr>
          <p:cNvPr id="9" name="TextBox 8"/>
          <p:cNvSpPr txBox="1"/>
          <p:nvPr/>
        </p:nvSpPr>
        <p:spPr>
          <a:xfrm>
            <a:off x="395536" y="1347614"/>
            <a:ext cx="8496944" cy="3528392"/>
          </a:xfrm>
          <a:prstGeom prst="rect">
            <a:avLst/>
          </a:prstGeom>
          <a:noFill/>
        </p:spPr>
        <p:txBody>
          <a:bodyPr wrap="square" rtlCol="0">
            <a:normAutofit fontScale="70000" lnSpcReduction="20000"/>
          </a:bodyPr>
          <a:lstStyle/>
          <a:p>
            <a:r>
              <a:rPr lang="en-GB" sz="2400" b="1" dirty="0"/>
              <a:t>This role carries various responsibilities.  The role of a Senior prefect varies from year to year however, you will be issued an area of responsibility similar to the below areas.  This will be an area you are expected to lead on and ensure its impact.  As a leader of a team of prefects, it will be your responsibility to coordinate the role with relevant staff.</a:t>
            </a:r>
            <a:br>
              <a:rPr lang="en-GB" sz="2400" b="1" dirty="0"/>
            </a:br>
            <a:endParaRPr lang="en-GB" sz="2400" b="1" dirty="0"/>
          </a:p>
          <a:p>
            <a:r>
              <a:rPr lang="en-GB" sz="2400" b="1" dirty="0"/>
              <a:t>Possible roles of the senior prefect:</a:t>
            </a:r>
          </a:p>
          <a:p>
            <a:pPr marL="342900" indent="-342900">
              <a:buFont typeface="Arial" panose="020B0604020202020204" pitchFamily="34" charset="0"/>
              <a:buChar char="•"/>
            </a:pPr>
            <a:r>
              <a:rPr lang="en-GB" sz="2400" dirty="0"/>
              <a:t>Reading Mentor lead (support training and QA of the process)</a:t>
            </a:r>
          </a:p>
          <a:p>
            <a:pPr marL="342900" indent="-342900">
              <a:buFont typeface="Arial" panose="020B0604020202020204" pitchFamily="34" charset="0"/>
              <a:buChar char="•"/>
            </a:pPr>
            <a:r>
              <a:rPr lang="en-GB" sz="2400" dirty="0"/>
              <a:t>Student Voice</a:t>
            </a:r>
          </a:p>
          <a:p>
            <a:pPr marL="342900" indent="-342900">
              <a:buFont typeface="Arial" panose="020B0604020202020204" pitchFamily="34" charset="0"/>
              <a:buChar char="•"/>
            </a:pPr>
            <a:r>
              <a:rPr lang="en-GB" sz="2400" dirty="0"/>
              <a:t>Events, clubs and duties</a:t>
            </a:r>
          </a:p>
          <a:p>
            <a:pPr marL="342900" indent="-342900">
              <a:buFont typeface="Arial" panose="020B0604020202020204" pitchFamily="34" charset="0"/>
              <a:buChar char="•"/>
            </a:pPr>
            <a:r>
              <a:rPr lang="en-GB" sz="2400" dirty="0"/>
              <a:t>House system</a:t>
            </a:r>
          </a:p>
          <a:p>
            <a:endParaRPr lang="en-GB" sz="2400" b="1" dirty="0"/>
          </a:p>
          <a:p>
            <a:r>
              <a:rPr lang="en-GB" sz="2400" b="1" dirty="0"/>
              <a:t>You will all be involved in;</a:t>
            </a:r>
          </a:p>
          <a:p>
            <a:pPr marL="342900" indent="-342900">
              <a:buFont typeface="Arial" pitchFamily="34" charset="0"/>
              <a:buChar char="•"/>
            </a:pPr>
            <a:r>
              <a:rPr lang="en-GB" sz="2400" dirty="0"/>
              <a:t>Transition events</a:t>
            </a:r>
          </a:p>
          <a:p>
            <a:pPr marL="342900" indent="-342900">
              <a:buFont typeface="Arial" pitchFamily="34" charset="0"/>
              <a:buChar char="•"/>
            </a:pPr>
            <a:r>
              <a:rPr lang="en-GB" sz="2400" dirty="0"/>
              <a:t>Supporting lower school students in specific subjects or areas</a:t>
            </a:r>
          </a:p>
          <a:p>
            <a:pPr marL="342900" indent="-342900">
              <a:buFont typeface="Arial" pitchFamily="34" charset="0"/>
              <a:buChar char="•"/>
            </a:pPr>
            <a:r>
              <a:rPr lang="en-GB" sz="2400" dirty="0"/>
              <a:t>A role with tours</a:t>
            </a:r>
          </a:p>
          <a:p>
            <a:pPr marL="342900" indent="-342900">
              <a:buFont typeface="Arial" pitchFamily="34" charset="0"/>
              <a:buChar char="•"/>
            </a:pPr>
            <a:r>
              <a:rPr lang="en-GB" sz="2400" dirty="0"/>
              <a:t>Staff Interview process</a:t>
            </a:r>
          </a:p>
          <a:p>
            <a:pPr marL="342900" indent="-342900">
              <a:buFont typeface="Arial" pitchFamily="34" charset="0"/>
              <a:buChar char="•"/>
            </a:pPr>
            <a:endParaRPr lang="en-GB" sz="2400" i="1" dirty="0"/>
          </a:p>
        </p:txBody>
      </p:sp>
    </p:spTree>
    <p:extLst>
      <p:ext uri="{BB962C8B-B14F-4D97-AF65-F5344CB8AC3E}">
        <p14:creationId xmlns:p14="http://schemas.microsoft.com/office/powerpoint/2010/main" val="4169272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555526"/>
            <a:ext cx="8568952" cy="792088"/>
          </a:xfrm>
        </p:spPr>
        <p:txBody>
          <a:bodyPr>
            <a:noAutofit/>
          </a:bodyPr>
          <a:lstStyle/>
          <a:p>
            <a:pPr algn="l"/>
            <a:r>
              <a:rPr lang="en-GB" b="1" dirty="0"/>
              <a:t>Chair of School Council (Deputy Head Student)</a:t>
            </a:r>
          </a:p>
        </p:txBody>
      </p:sp>
      <p:sp>
        <p:nvSpPr>
          <p:cNvPr id="9" name="TextBox 8"/>
          <p:cNvSpPr txBox="1"/>
          <p:nvPr/>
        </p:nvSpPr>
        <p:spPr>
          <a:xfrm>
            <a:off x="395536" y="1635646"/>
            <a:ext cx="8496944" cy="3240360"/>
          </a:xfrm>
          <a:prstGeom prst="rect">
            <a:avLst/>
          </a:prstGeom>
          <a:noFill/>
        </p:spPr>
        <p:txBody>
          <a:bodyPr wrap="square" rtlCol="0">
            <a:normAutofit fontScale="92500" lnSpcReduction="10000"/>
          </a:bodyPr>
          <a:lstStyle/>
          <a:p>
            <a:r>
              <a:rPr lang="en-GB" sz="2400" b="1" dirty="0"/>
              <a:t>The deputy head student will carry out the roles of the Head student in their absence.  As the Deputy Head student, you will take a leading role in the school council and student wellbeing.</a:t>
            </a:r>
            <a:br>
              <a:rPr lang="en-GB" sz="2400" b="1" dirty="0"/>
            </a:br>
            <a:endParaRPr lang="en-GB" sz="2400" b="1" dirty="0"/>
          </a:p>
          <a:p>
            <a:r>
              <a:rPr lang="en-GB" sz="2400" b="1" dirty="0"/>
              <a:t>Deputy Head students will play an active role in:</a:t>
            </a:r>
          </a:p>
          <a:p>
            <a:pPr marL="342900" indent="-342900">
              <a:buFont typeface="Arial" pitchFamily="34" charset="0"/>
              <a:buChar char="•"/>
            </a:pPr>
            <a:r>
              <a:rPr lang="en-GB" sz="2400" i="1" dirty="0"/>
              <a:t>Transition events, Presentation evenings and Options evenings</a:t>
            </a:r>
          </a:p>
          <a:p>
            <a:pPr marL="342900" indent="-342900">
              <a:buFont typeface="Arial" pitchFamily="34" charset="0"/>
              <a:buChar char="•"/>
            </a:pPr>
            <a:r>
              <a:rPr lang="en-GB" sz="2400" i="1" dirty="0"/>
              <a:t>Lead on the school council meetings reporting back to the school</a:t>
            </a:r>
          </a:p>
          <a:p>
            <a:pPr marL="342900" indent="-342900">
              <a:buFont typeface="Arial" pitchFamily="34" charset="0"/>
              <a:buChar char="•"/>
            </a:pPr>
            <a:r>
              <a:rPr lang="en-GB" sz="2400" i="1" dirty="0"/>
              <a:t>Support in school events</a:t>
            </a:r>
          </a:p>
          <a:p>
            <a:pPr marL="342900" indent="-342900">
              <a:buFont typeface="Arial" pitchFamily="34" charset="0"/>
              <a:buChar char="•"/>
            </a:pPr>
            <a:r>
              <a:rPr lang="en-GB" sz="2400" i="1" dirty="0"/>
              <a:t>Support Head students in their school community project (Student led)</a:t>
            </a:r>
          </a:p>
          <a:p>
            <a:pPr marL="342900" indent="-342900">
              <a:buFont typeface="Arial" pitchFamily="34" charset="0"/>
              <a:buChar char="•"/>
            </a:pPr>
            <a:r>
              <a:rPr lang="en-GB" sz="2400" i="1" dirty="0"/>
              <a:t>Be a role model to all students</a:t>
            </a:r>
          </a:p>
          <a:p>
            <a:pPr marL="342900" indent="-342900">
              <a:buFont typeface="Arial" pitchFamily="34" charset="0"/>
              <a:buChar char="•"/>
            </a:pPr>
            <a:endParaRPr lang="en-GB" sz="2400" i="1" dirty="0"/>
          </a:p>
        </p:txBody>
      </p:sp>
    </p:spTree>
    <p:extLst>
      <p:ext uri="{BB962C8B-B14F-4D97-AF65-F5344CB8AC3E}">
        <p14:creationId xmlns:p14="http://schemas.microsoft.com/office/powerpoint/2010/main" val="2974842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9002</TotalTime>
  <Words>1108</Words>
  <Application>Microsoft Office PowerPoint</Application>
  <PresentationFormat>On-screen Show (16:9)</PresentationFormat>
  <Paragraphs>114</Paragraphs>
  <Slides>13</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PowerPoint Presentation</vt:lpstr>
      <vt:lpstr>PowerPoint Presentation</vt:lpstr>
      <vt:lpstr>PowerPoint Presentation</vt:lpstr>
      <vt:lpstr>Why be a leader?</vt:lpstr>
      <vt:lpstr>Student Leadership roles</vt:lpstr>
      <vt:lpstr>Application process</vt:lpstr>
      <vt:lpstr>Prefects</vt:lpstr>
      <vt:lpstr>Senior Prefect</vt:lpstr>
      <vt:lpstr>Chair of School Council (Deputy Head Student)</vt:lpstr>
      <vt:lpstr>Head Student</vt:lpstr>
      <vt:lpstr>Letter of application/personal statement</vt:lpstr>
      <vt:lpstr>Interview process</vt:lpstr>
      <vt:lpstr>Y10 role - House Captains (Y9)</vt:lpstr>
    </vt:vector>
  </TitlesOfParts>
  <Company>Seckford Foundation Free Schools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Reflection</dc:title>
  <dc:creator>Mike Jackson</dc:creator>
  <cp:lastModifiedBy>M Jackson</cp:lastModifiedBy>
  <cp:revision>46</cp:revision>
  <dcterms:created xsi:type="dcterms:W3CDTF">2019-08-30T13:08:58Z</dcterms:created>
  <dcterms:modified xsi:type="dcterms:W3CDTF">2026-06-25T15:11:02Z</dcterms:modified>
</cp:coreProperties>
</file>